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8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AEE22A-20C8-4377-A8D4-85CF3344B972}" v="1" dt="2023-06-19T07:24:15.324"/>
    <p1510:client id="{74FE3578-014C-4267-8215-01A5B2912C03}" v="1" dt="2023-06-19T06:58:09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26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991328" y="548877"/>
            <a:ext cx="173637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التاسع 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155819" y="3754220"/>
            <a:ext cx="474841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قيام الطالب باستخدام احد الاساليب لطرح سؤال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4992725" y="3794790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696290" y="1146100"/>
          <a:ext cx="10799420" cy="71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يُطبق أسلوب طرح الأسئلة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بطرق التواصل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أساليب طرح الاسئلة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86B6F5E6-DD89-63ED-CB88-40694D6A3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3210" y="2117636"/>
            <a:ext cx="5715000" cy="381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13103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47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