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EE22A-20C8-4377-A8D4-85CF3344B972}" v="1" dt="2023-06-19T07:24:15.324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6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991328" y="548877"/>
            <a:ext cx="17363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التاسع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155819" y="3754220"/>
            <a:ext cx="474841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قيام الطالب باستخدام احد الاساليب لطرح سؤال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4992725" y="379479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يُطبق أسلوب طرح الأسئلة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أساليب طرح الاسئلة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6B6F5E6-DD89-63ED-CB88-40694D6A3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3210" y="2117636"/>
            <a:ext cx="57150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310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